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1" r:id="rId5"/>
    <p:sldId id="269" r:id="rId6"/>
    <p:sldId id="262" r:id="rId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0" d="100"/>
          <a:sy n="70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853401-3324-4CC9-A89F-D3860188AFED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EBBEEFAC-EFBA-40CC-A843-668F100033E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50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1592-F8A0-4051-AE90-2449EBA98E1F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52A0-0C75-4ED9-B8B0-FB6C532571C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86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F914-3B58-48B8-94FB-1F9B6C4312F2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3D02B-80A0-42C4-82C6-7660474F6FEF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85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03B4-D588-44C2-834B-1C3CBC7DF065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303F-17DC-49E6-AE1C-9FF730E3BE8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4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873F-04EF-4994-A24B-82B445E2283B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7012-B553-47F4-9286-5A05D181FB6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961A-7BAF-4C9E-93AB-D6921520CD87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A883-30FB-4108-9239-0C73545BAF4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5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32E1-7DF9-41C3-AE14-0FA145615094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C2478-1D00-4E0C-B213-4FAC3476593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6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3CF8-39B9-4D68-B77D-9AFCA6F9AD4D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5D9EA-9C04-4650-9481-1B186B92015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F4BC-1413-43E9-869B-A43020F0E68B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10740-3451-4442-B6EE-ED8DA8CB25D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73A5-600F-4B17-A416-D5F86E941BAC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1FA1-1907-4701-8BEE-A3FC320EC54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9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1CB2-A233-4551-9C12-F65CE48FD904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ECEF8-E9C7-4906-A005-E21FDA9D11B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4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B145-5ADE-4D65-A859-2D0DA00EE419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A7406-3D5F-45F9-AF10-F7C6B18AF3D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5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4D6B2-0BA8-4B8E-861C-247521FE6BC2}" type="datetimeFigureOut">
              <a:rPr lang="th-TH"/>
              <a:pPr>
                <a:defRPr/>
              </a:pPr>
              <a:t>03/10/60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EDEED075-366F-47D9-ABA5-7C53369521C2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85813" y="4673600"/>
            <a:ext cx="6786562" cy="1470025"/>
          </a:xfrm>
        </p:spPr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กลุ่มสาระฯ/งาน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……………………………….…..</a:t>
            </a:r>
            <a:b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กลุ่มบริหาร..........................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23" y="1417340"/>
            <a:ext cx="7306692" cy="571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การสรุปผลการปฏิบัติกิจกรรมตามโครงการ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ช่วงที่ 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</a:t>
            </a:r>
            <a:r>
              <a:rPr lang="en-US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43503" t="25430" r="42322" b="64175"/>
          <a:stretch/>
        </p:blipFill>
        <p:spPr>
          <a:xfrm>
            <a:off x="0" y="0"/>
            <a:ext cx="1728192" cy="88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58187" cy="1143000"/>
          </a:xfrm>
        </p:spPr>
        <p:txBody>
          <a:bodyPr/>
          <a:lstStyle/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en-US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…………………….</a:t>
            </a:r>
            <a:endParaRPr lang="th-TH" sz="4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2204864"/>
            <a:ext cx="583264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ใส่ภาพประกอบ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0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7188" y="845840"/>
            <a:ext cx="8358187" cy="1143000"/>
          </a:xfrm>
        </p:spPr>
        <p:txBody>
          <a:bodyPr/>
          <a:lstStyle/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งบประมาณที่ใช้ในการดำเนินกิจกรรม</a:t>
            </a:r>
            <a:endParaRPr lang="th-TH" sz="48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85" y="1700808"/>
            <a:ext cx="7887791" cy="406531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…………………………………………………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คงเหลือ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6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7188" y="341784"/>
            <a:ext cx="8358187" cy="1143000"/>
          </a:xfrm>
        </p:spPr>
        <p:txBody>
          <a:bodyPr/>
          <a:lstStyle/>
          <a:p>
            <a:pPr marL="0" indent="0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85" y="1449884"/>
            <a:ext cx="7887791" cy="453650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ด้านปริมาณ ผลงานที่ได้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.………………………………………………………………………………………………………………..………………………………………………………………………………………………………………..…………2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ด้านคุณภาพ ผลการประเมิน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.………………………………………………………………………………………………………………..………………………………………………………………………………………………………………..…………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34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7188" y="629816"/>
            <a:ext cx="8358187" cy="1143000"/>
          </a:xfrm>
        </p:spPr>
        <p:txBody>
          <a:bodyPr/>
          <a:lstStyle/>
          <a:p>
            <a:pPr marL="0" indent="0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ปัญหาอุปสรรค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85" y="1700808"/>
            <a:ext cx="7887791" cy="406531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………………………………………………………………………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3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7188" y="629816"/>
            <a:ext cx="8358187" cy="1143000"/>
          </a:xfrm>
        </p:spPr>
        <p:txBody>
          <a:bodyPr/>
          <a:lstStyle/>
          <a:p>
            <a:pPr marL="0" indent="0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ข้อเสนอแนะ/แนวทางการแก้ไขปัญหา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85" y="1700808"/>
            <a:ext cx="7887791" cy="406531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………………………………………………………………………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94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dpu_template_498</Template>
  <TotalTime>121</TotalTime>
  <Words>95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ธีมของ Office</vt:lpstr>
      <vt:lpstr>กลุ่มสาระฯ/งาน……………………………….….. กลุ่มบริหาร..........................</vt:lpstr>
      <vt:lpstr>กิจกรรม…………………….</vt:lpstr>
      <vt:lpstr>งบประมาณที่ใช้ในการดำเนินกิจกรรม</vt:lpstr>
      <vt:lpstr>ผลการดำเนินงาน</vt:lpstr>
      <vt:lpstr>ปัญหาอุปสรรค</vt:lpstr>
      <vt:lpstr>ข้อเสนอแนะ/แนวทางการแก้ไขปัญหา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Anmath</dc:creator>
  <cp:lastModifiedBy>User</cp:lastModifiedBy>
  <cp:revision>13</cp:revision>
  <dcterms:created xsi:type="dcterms:W3CDTF">2015-08-17T13:43:44Z</dcterms:created>
  <dcterms:modified xsi:type="dcterms:W3CDTF">2017-10-03T13:56:01Z</dcterms:modified>
</cp:coreProperties>
</file>